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0" autoAdjust="0"/>
    <p:restoredTop sz="94660"/>
  </p:normalViewPr>
  <p:slideViewPr>
    <p:cSldViewPr>
      <p:cViewPr varScale="1">
        <p:scale>
          <a:sx n="78" d="100"/>
          <a:sy n="78" d="100"/>
        </p:scale>
        <p:origin x="162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25. 9. 2023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25. 9. 2023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25. 9. 2023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25. 9. 2023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25. 9. 2023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25. 9. 2023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25. 9. 2023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NUL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microsoft.com/office/2007/relationships/hdphoto" Target="NUL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>
            <a:extLst>
              <a:ext uri="{FF2B5EF4-FFF2-40B4-BE49-F238E27FC236}">
                <a16:creationId xmlns:a16="http://schemas.microsoft.com/office/drawing/2014/main" id="{A45634DB-EC33-894C-E6E1-276DA0F3D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800"/>
            <a:ext cx="7010400" cy="15408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609600" y="1752601"/>
            <a:ext cx="7848600" cy="1847850"/>
          </a:xfrm>
        </p:spPr>
        <p:txBody>
          <a:bodyPr>
            <a:normAutofit fontScale="90000"/>
          </a:bodyPr>
          <a:lstStyle/>
          <a:p>
            <a:pPr lvl="0"/>
            <a:br>
              <a:rPr lang="cs-CZ" dirty="0">
                <a:solidFill>
                  <a:srgbClr val="000000"/>
                </a:solidFill>
                <a:latin typeface="Decalotype Bold"/>
              </a:rPr>
            </a:br>
            <a:r>
              <a:rPr lang="cs-CZ" dirty="0">
                <a:solidFill>
                  <a:srgbClr val="000000"/>
                </a:solidFill>
                <a:latin typeface="Decalotype Bold"/>
              </a:rPr>
              <a:t>Něco jsme ztratili, něco získali a stále se máme rádi…</a:t>
            </a:r>
            <a:br>
              <a:rPr lang="en-US" dirty="0">
                <a:solidFill>
                  <a:srgbClr val="000000"/>
                </a:solidFill>
                <a:latin typeface="Decalotype Bold"/>
              </a:rPr>
            </a:br>
            <a:endParaRPr lang="sk-SK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 err="1">
                <a:solidFill>
                  <a:schemeClr val="tx1"/>
                </a:solidFill>
                <a:latin typeface="Decalotype Bold" panose="020B0604020202020204" charset="-18"/>
              </a:rPr>
              <a:t>Žiaci</a:t>
            </a:r>
            <a:r>
              <a:rPr lang="cs-CZ" b="1" dirty="0">
                <a:solidFill>
                  <a:schemeClr val="tx1"/>
                </a:solidFill>
                <a:latin typeface="Decalotype Bold" panose="020B0604020202020204" charset="-18"/>
              </a:rPr>
              <a:t> BGMH v Olomouci </a:t>
            </a:r>
          </a:p>
        </p:txBody>
      </p:sp>
      <p:pic>
        <p:nvPicPr>
          <p:cNvPr id="7" name="Obrázek 1321072081" descr="D:\!!!Zalohovano!!!\!KAJA\!00 MANAGEMENT\30 MARKETING\02 LOGA\LOGO 2019\2018-12-16 Manual\Logotypy\logotyp_GOH_vertikal_positi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95800"/>
            <a:ext cx="19812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1811215152" descr="C:\Users\karel\AppData\Local\Microsoft\Windows\INetCache\Content.MSO\52FB074B.tmp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495800"/>
            <a:ext cx="251460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ok 7" descr="IMG-20220425-WA0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276600"/>
            <a:ext cx="4165600" cy="3124200"/>
          </a:xfrm>
          <a:prstGeom prst="rect">
            <a:avLst/>
          </a:prstGeom>
        </p:spPr>
      </p:pic>
      <p:sp>
        <p:nvSpPr>
          <p:cNvPr id="9" name="BlokTextu 8"/>
          <p:cNvSpPr txBox="1"/>
          <p:nvPr/>
        </p:nvSpPr>
        <p:spPr>
          <a:xfrm>
            <a:off x="304800" y="3886200"/>
            <a:ext cx="426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>
                <a:latin typeface="Decalotype Bold" panose="020B0604020202020204" charset="-18"/>
              </a:rPr>
              <a:t>Príchod do Olomouca </a:t>
            </a:r>
          </a:p>
          <a:p>
            <a:endParaRPr lang="sk-SK" sz="2400" b="1" dirty="0">
              <a:latin typeface="Decalotype Bold" panose="020B0604020202020204" charset="-18"/>
            </a:endParaRPr>
          </a:p>
          <a:p>
            <a:r>
              <a:rPr lang="sk-SK" sz="2400" b="1" dirty="0">
                <a:latin typeface="Decalotype Bold" panose="020B0604020202020204" charset="-18"/>
              </a:rPr>
              <a:t>Konečne sa osobne spoznávame a môžeme nadviazať nové kamarátstva</a:t>
            </a:r>
          </a:p>
        </p:txBody>
      </p:sp>
      <p:pic>
        <p:nvPicPr>
          <p:cNvPr id="10" name="Obrázek 4">
            <a:extLst>
              <a:ext uri="{FF2B5EF4-FFF2-40B4-BE49-F238E27FC236}">
                <a16:creationId xmlns:a16="http://schemas.microsoft.com/office/drawing/2014/main" id="{A45634DB-EC33-894C-E6E1-276DA0F3D30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800"/>
            <a:ext cx="5943600" cy="1540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obsahu 6" descr="IMG-20220425-WA000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28600" y="228600"/>
            <a:ext cx="3591443" cy="2895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4">
            <a:extLst>
              <a:ext uri="{FF2B5EF4-FFF2-40B4-BE49-F238E27FC236}">
                <a16:creationId xmlns:a16="http://schemas.microsoft.com/office/drawing/2014/main" id="{A45634DB-EC33-894C-E6E1-276DA0F3D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8600"/>
            <a:ext cx="4833219" cy="1312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Zástupný symbol obsahu 3" descr="IMG-20220425-WA0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46730" y="1371600"/>
            <a:ext cx="9038330" cy="531555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 descr="278574817_387149386753308_7700055983991972489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4419600" cy="2927985"/>
          </a:xfrm>
          <a:prstGeom prst="rect">
            <a:avLst/>
          </a:prstGeom>
        </p:spPr>
      </p:pic>
      <p:pic>
        <p:nvPicPr>
          <p:cNvPr id="3" name="Obrázok 2" descr="IMG-20220425-WA0018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371600"/>
            <a:ext cx="4343400" cy="3507810"/>
          </a:xfrm>
          <a:prstGeom prst="rect">
            <a:avLst/>
          </a:prstGeom>
        </p:spPr>
      </p:pic>
      <p:pic>
        <p:nvPicPr>
          <p:cNvPr id="4" name="Obrázok 3" descr="379571516_962408668189380_149508391781184529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358422"/>
            <a:ext cx="4648199" cy="349957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45634DB-EC33-894C-E6E1-276DA0F3D3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81" y="228600"/>
            <a:ext cx="4528419" cy="131226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bdĺžnik 5"/>
          <p:cNvSpPr/>
          <p:nvPr/>
        </p:nvSpPr>
        <p:spPr>
          <a:xfrm>
            <a:off x="4800600" y="5105400"/>
            <a:ext cx="4343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>
                <a:latin typeface="Decalotype Bold" panose="020B0604020202020204" charset="-18"/>
              </a:rPr>
              <a:t>Spoznáme seba navzájom, gymnázium, </a:t>
            </a:r>
            <a:r>
              <a:rPr lang="sk-SK" sz="2400" b="1" dirty="0" err="1">
                <a:latin typeface="Decalotype Bold" panose="020B0604020202020204" charset="-18"/>
              </a:rPr>
              <a:t>město</a:t>
            </a:r>
            <a:r>
              <a:rPr lang="sk-SK" sz="2400" b="1" dirty="0">
                <a:latin typeface="Decalotype Bold" panose="020B0604020202020204" charset="-18"/>
              </a:rPr>
              <a:t> Olomouc  a začíname s terénnym výskumom </a:t>
            </a:r>
            <a:endParaRPr lang="sk-SK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>
            <a:extLst>
              <a:ext uri="{FF2B5EF4-FFF2-40B4-BE49-F238E27FC236}">
                <a16:creationId xmlns:a16="http://schemas.microsoft.com/office/drawing/2014/main" id="{A45634DB-EC33-894C-E6E1-276DA0F3D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0"/>
            <a:ext cx="5562600" cy="1540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Zástupný symbol obsahu 6" descr="IMG-20220426-WA0000 (1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943600" y="1447800"/>
            <a:ext cx="2286000" cy="3048001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4724400" cy="2209800"/>
          </a:xfrm>
        </p:spPr>
        <p:txBody>
          <a:bodyPr>
            <a:noAutofit/>
          </a:bodyPr>
          <a:lstStyle/>
          <a:p>
            <a:r>
              <a:rPr lang="sk-SK" sz="2400" b="1" dirty="0">
                <a:latin typeface="Decalotype Bold" panose="020B0604020202020204" charset="-18"/>
              </a:rPr>
              <a:t>Autobusom sme sa vybrali do Brna, navštívili sme vilu </a:t>
            </a:r>
            <a:r>
              <a:rPr lang="sk-SK" sz="2400" b="1" dirty="0" err="1">
                <a:latin typeface="Decalotype Bold" panose="020B0604020202020204" charset="-18"/>
              </a:rPr>
              <a:t>Tugendhat</a:t>
            </a:r>
            <a:r>
              <a:rPr lang="sk-SK" sz="2400" b="1" dirty="0">
                <a:latin typeface="Decalotype Bold" panose="020B0604020202020204" charset="-18"/>
              </a:rPr>
              <a:t> a pokračovali sme s terénnym výskumom </a:t>
            </a:r>
            <a:endParaRPr lang="sk-SK" sz="2400" dirty="0"/>
          </a:p>
        </p:txBody>
      </p:sp>
      <p:pic>
        <p:nvPicPr>
          <p:cNvPr id="9" name="Obrázok 8" descr="IMG-20220426-WA0009 (1).jpg"/>
          <p:cNvPicPr>
            <a:picLocks noChangeAspect="1"/>
          </p:cNvPicPr>
          <p:nvPr/>
        </p:nvPicPr>
        <p:blipFill>
          <a:blip r:embed="rId4" cstate="print"/>
          <a:srcRect l="7759" r="8190" b="15517"/>
          <a:stretch>
            <a:fillRect/>
          </a:stretch>
        </p:blipFill>
        <p:spPr>
          <a:xfrm>
            <a:off x="0" y="2209800"/>
            <a:ext cx="5105400" cy="3848686"/>
          </a:xfrm>
          <a:prstGeom prst="rect">
            <a:avLst/>
          </a:prstGeom>
        </p:spPr>
      </p:pic>
      <p:pic>
        <p:nvPicPr>
          <p:cNvPr id="8" name="Obrázok 7" descr="IMG-20220426-WA00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17517" y="4491991"/>
            <a:ext cx="4026483" cy="236600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4">
            <a:extLst>
              <a:ext uri="{FF2B5EF4-FFF2-40B4-BE49-F238E27FC236}">
                <a16:creationId xmlns:a16="http://schemas.microsoft.com/office/drawing/2014/main" id="{A45634DB-EC33-894C-E6E1-276DA0F3D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581" y="228600"/>
            <a:ext cx="4528419" cy="131226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0" y="228600"/>
            <a:ext cx="5638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>
                <a:latin typeface="Decalotype Bold" panose="020B0604020202020204" charset="-18"/>
              </a:rPr>
              <a:t>PRAHA </a:t>
            </a:r>
          </a:p>
          <a:p>
            <a:r>
              <a:rPr lang="sk-SK" b="1" dirty="0">
                <a:latin typeface="Decalotype Bold" panose="020B0604020202020204" charset="-18"/>
              </a:rPr>
              <a:t>Navštívili sme Národné múzeum, dozvedeli sme sa mnoho o histórii a nezabudli sme ani na náš terénny výskum </a:t>
            </a:r>
          </a:p>
          <a:p>
            <a:endParaRPr lang="sk-SK" dirty="0"/>
          </a:p>
        </p:txBody>
      </p:sp>
      <p:pic>
        <p:nvPicPr>
          <p:cNvPr id="6" name="Obrázok 5" descr="PRAH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3352800" cy="2514600"/>
          </a:xfrm>
          <a:prstGeom prst="rect">
            <a:avLst/>
          </a:prstGeom>
        </p:spPr>
      </p:pic>
      <p:pic>
        <p:nvPicPr>
          <p:cNvPr id="7" name="Obrázok 6" descr="PRAH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43650" y="1371600"/>
            <a:ext cx="2800350" cy="3276600"/>
          </a:xfrm>
          <a:prstGeom prst="rect">
            <a:avLst/>
          </a:prstGeom>
        </p:spPr>
      </p:pic>
      <p:pic>
        <p:nvPicPr>
          <p:cNvPr id="8" name="Obrázok 7" descr="PRAHA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8400" y="3886200"/>
            <a:ext cx="3962400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295400"/>
            <a:ext cx="7848600" cy="1143000"/>
          </a:xfrm>
        </p:spPr>
        <p:txBody>
          <a:bodyPr>
            <a:noAutofit/>
          </a:bodyPr>
          <a:lstStyle/>
          <a:p>
            <a:r>
              <a:rPr lang="sk-SK" sz="2000" b="1" dirty="0">
                <a:latin typeface="Decalotype Bold" panose="020B0604020202020204" charset="-18"/>
              </a:rPr>
              <a:t>Vznikli nové priateľstvá a mnoho sme sa o sebe, o spoločnej histórii štátov naučili</a:t>
            </a:r>
            <a:endParaRPr lang="sk-SK" sz="2000" dirty="0"/>
          </a:p>
        </p:txBody>
      </p:sp>
      <p:pic>
        <p:nvPicPr>
          <p:cNvPr id="3" name="Obrázek 4">
            <a:extLst>
              <a:ext uri="{FF2B5EF4-FFF2-40B4-BE49-F238E27FC236}">
                <a16:creationId xmlns:a16="http://schemas.microsoft.com/office/drawing/2014/main" id="{A45634DB-EC33-894C-E6E1-276DA0F3D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"/>
            <a:ext cx="4528419" cy="1312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ok 5" descr="IMG-20220425-WA0017 - kopie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38400"/>
            <a:ext cx="2667000" cy="1802170"/>
          </a:xfrm>
          <a:prstGeom prst="rect">
            <a:avLst/>
          </a:prstGeom>
        </p:spPr>
      </p:pic>
      <p:pic>
        <p:nvPicPr>
          <p:cNvPr id="7" name="Obrázok 6" descr="IMG-20220425-WA0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24400"/>
            <a:ext cx="2819400" cy="2000250"/>
          </a:xfrm>
          <a:prstGeom prst="rect">
            <a:avLst/>
          </a:prstGeom>
        </p:spPr>
      </p:pic>
      <p:pic>
        <p:nvPicPr>
          <p:cNvPr id="8" name="Obrázok 7" descr="379636929_182447954873002_3742938900582523707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0" y="2362200"/>
            <a:ext cx="2647950" cy="3530600"/>
          </a:xfrm>
          <a:prstGeom prst="rect">
            <a:avLst/>
          </a:prstGeom>
        </p:spPr>
      </p:pic>
      <p:pic>
        <p:nvPicPr>
          <p:cNvPr id="9" name="Obrázok 8" descr="379353292_3590721187919754_8898575643828939534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96000" y="2362200"/>
            <a:ext cx="2667000" cy="355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667000"/>
            <a:ext cx="8229600" cy="1143000"/>
          </a:xfrm>
        </p:spPr>
        <p:txBody>
          <a:bodyPr>
            <a:noAutofit/>
          </a:bodyPr>
          <a:lstStyle/>
          <a:p>
            <a:r>
              <a:rPr lang="sk-SK" sz="3200" b="1" dirty="0">
                <a:latin typeface="Decalotype Bold" panose="020B0604020202020204" charset="-18"/>
              </a:rPr>
              <a:t>Záverečné spoločné posedenie, rozlúčka </a:t>
            </a:r>
            <a:endParaRPr lang="sk-SK" sz="3200" dirty="0"/>
          </a:p>
        </p:txBody>
      </p:sp>
      <p:pic>
        <p:nvPicPr>
          <p:cNvPr id="3" name="Obrázek 4">
            <a:extLst>
              <a:ext uri="{FF2B5EF4-FFF2-40B4-BE49-F238E27FC236}">
                <a16:creationId xmlns:a16="http://schemas.microsoft.com/office/drawing/2014/main" id="{A45634DB-EC33-894C-E6E1-276DA0F3D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"/>
            <a:ext cx="4528419" cy="1312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ok 3" descr="20220429_1718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228600"/>
            <a:ext cx="3276600" cy="2457450"/>
          </a:xfrm>
          <a:prstGeom prst="rect">
            <a:avLst/>
          </a:prstGeom>
        </p:spPr>
      </p:pic>
      <p:pic>
        <p:nvPicPr>
          <p:cNvPr id="5" name="Obrázok 4" descr="20220429_1718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4800" y="3886200"/>
            <a:ext cx="3657600" cy="2743200"/>
          </a:xfrm>
          <a:prstGeom prst="rect">
            <a:avLst/>
          </a:prstGeom>
        </p:spPr>
      </p:pic>
      <p:pic>
        <p:nvPicPr>
          <p:cNvPr id="6" name="Obrázok 5" descr="20220429_1717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886200"/>
            <a:ext cx="36576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990600" y="1905000"/>
            <a:ext cx="7391400" cy="4449762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4000" b="1" dirty="0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Něco jsme ztratili, něco získali a stále se máme rádi…</a:t>
            </a:r>
            <a:br>
              <a:rPr lang="cs-CZ" sz="4000" b="1" dirty="0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4000" b="1" dirty="0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4000" b="1" dirty="0"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4000" b="1" dirty="0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cs-CZ" sz="2800" b="1" dirty="0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lost</a:t>
            </a:r>
            <a:r>
              <a:rPr lang="cs-CZ" sz="2800" b="1" dirty="0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something</a:t>
            </a:r>
            <a:r>
              <a:rPr lang="cs-CZ" sz="2800" b="1" dirty="0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800" b="1" dirty="0" err="1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cs-CZ" sz="2800" b="1" dirty="0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gained</a:t>
            </a:r>
            <a:r>
              <a:rPr lang="cs-CZ" sz="2800" b="1" dirty="0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something</a:t>
            </a:r>
            <a:r>
              <a:rPr lang="cs-CZ" sz="2800" b="1" dirty="0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cs-CZ" sz="2800" b="1" dirty="0" err="1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cs-CZ" sz="2800" b="1" dirty="0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cs-CZ" sz="2800" b="1" dirty="0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 love </a:t>
            </a:r>
            <a:r>
              <a:rPr lang="cs-CZ" sz="2800" b="1" dirty="0" err="1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cs-CZ" sz="2800" b="1" dirty="0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b="1" dirty="0" err="1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other</a:t>
            </a:r>
            <a:r>
              <a:rPr lang="cs-CZ" sz="2800" b="1" dirty="0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...</a:t>
            </a:r>
            <a:br>
              <a:rPr lang="cs-CZ" sz="2800" b="1" dirty="0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cs-CZ" sz="2800" b="1" dirty="0"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800" b="1" dirty="0"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  <a:t>THANK YOU! </a:t>
            </a:r>
            <a:br>
              <a:rPr lang="cs-CZ" sz="2800" dirty="0">
                <a:effectLst/>
                <a:latin typeface="Decalotype Bold" charset="-18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-SK" sz="2800" dirty="0">
              <a:latin typeface="Decalotype Bold" charset="-18"/>
            </a:endParaRPr>
          </a:p>
        </p:txBody>
      </p:sp>
      <p:pic>
        <p:nvPicPr>
          <p:cNvPr id="4" name="Obrázek 4">
            <a:extLst>
              <a:ext uri="{FF2B5EF4-FFF2-40B4-BE49-F238E27FC236}">
                <a16:creationId xmlns:a16="http://schemas.microsoft.com/office/drawing/2014/main" id="{A45634DB-EC33-894C-E6E1-276DA0F3D3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8600"/>
            <a:ext cx="4528419" cy="13122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1811215152" descr="C:\Users\karel\AppData\Local\Microsoft\Windows\INetCache\Content.MSO\52FB074B.tmp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895600"/>
            <a:ext cx="14478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1321072081" descr="D:\!!!Zalohovano!!!\!KAJA\!00 MANAGEMENT\30 MARKETING\02 LOGA\LOGO 2019\2018-12-16 Manual\Logotypy\logotyp_GOH_vertikal_positiv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3200"/>
            <a:ext cx="1295400" cy="129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F7FA9E4F5BB614D9381C453E88623CD" ma:contentTypeVersion="21" ma:contentTypeDescription="Vytvoří nový dokument" ma:contentTypeScope="" ma:versionID="9da221bb6ad5025d251f4931dae31e1b">
  <xsd:schema xmlns:xsd="http://www.w3.org/2001/XMLSchema" xmlns:xs="http://www.w3.org/2001/XMLSchema" xmlns:p="http://schemas.microsoft.com/office/2006/metadata/properties" xmlns:ns2="1eac2207-6d11-46d4-bd3f-0fec646c401e" xmlns:ns3="ab862b7a-510a-4133-b950-4de35cc1940f" targetNamespace="http://schemas.microsoft.com/office/2006/metadata/properties" ma:root="true" ma:fieldsID="3a0ad1c285d985548b671af9ba1206f2" ns2:_="" ns3:_="">
    <xsd:import namespace="1eac2207-6d11-46d4-bd3f-0fec646c401e"/>
    <xsd:import namespace="ab862b7a-510a-4133-b950-4de35cc194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ac2207-6d11-46d4-bd3f-0fec646c40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Značky obrázků" ma:readOnly="false" ma:fieldId="{5cf76f15-5ced-4ddc-b409-7134ff3c332f}" ma:taxonomyMulti="true" ma:sspId="557d73c8-430a-4e96-a74a-91b08dae27e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862b7a-510a-4133-b950-4de35cc1940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bbcf51d-f142-4338-b251-0bee65be5a88}" ma:internalName="TaxCatchAll" ma:showField="CatchAllData" ma:web="ab862b7a-510a-4133-b950-4de35cc194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b862b7a-510a-4133-b950-4de35cc1940f" xsi:nil="true"/>
    <lcf76f155ced4ddcb4097134ff3c332f xmlns="1eac2207-6d11-46d4-bd3f-0fec646c401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38E06E7-E2AA-49FE-AB9B-763C59697754}"/>
</file>

<file path=customXml/itemProps2.xml><?xml version="1.0" encoding="utf-8"?>
<ds:datastoreItem xmlns:ds="http://schemas.openxmlformats.org/officeDocument/2006/customXml" ds:itemID="{42BC46B0-80C1-41EB-8993-5022CA844B74}"/>
</file>

<file path=customXml/itemProps3.xml><?xml version="1.0" encoding="utf-8"?>
<ds:datastoreItem xmlns:ds="http://schemas.openxmlformats.org/officeDocument/2006/customXml" ds:itemID="{71AA461B-3AAE-40E8-A857-94DD08F2A2C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</TotalTime>
  <Words>136</Words>
  <Application>Microsoft Office PowerPoint</Application>
  <PresentationFormat>Předvádění na obrazovce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Decalotype Bold</vt:lpstr>
      <vt:lpstr>Motív Office</vt:lpstr>
      <vt:lpstr> Něco jsme ztratili, něco získali a stále se máme rádi… </vt:lpstr>
      <vt:lpstr>Prezentace aplikace PowerPoint</vt:lpstr>
      <vt:lpstr>Prezentace aplikace PowerPoint</vt:lpstr>
      <vt:lpstr>Prezentace aplikace PowerPoint</vt:lpstr>
      <vt:lpstr>Autobusom sme sa vybrali do Brna, navštívili sme vilu Tugendhat a pokračovali sme s terénnym výskumom </vt:lpstr>
      <vt:lpstr>Prezentace aplikace PowerPoint</vt:lpstr>
      <vt:lpstr>Vznikli nové priateľstvá a mnoho sme sa o sebe, o spoločnej histórii štátov naučili</vt:lpstr>
      <vt:lpstr>Záverečné spoločné posedenie, rozlúčka </vt:lpstr>
      <vt:lpstr>Něco jsme ztratili, něco získali a stále se máme rádi…    We lost something, we gained something, and we love each other...  THANK YOU!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Něco jsme ztratili, něco získali a stále se máme rádi…</dc:title>
  <dc:creator>Katka</dc:creator>
  <cp:lastModifiedBy>Pohanel, Karel</cp:lastModifiedBy>
  <cp:revision>10</cp:revision>
  <dcterms:created xsi:type="dcterms:W3CDTF">2023-09-19T19:56:29Z</dcterms:created>
  <dcterms:modified xsi:type="dcterms:W3CDTF">2023-09-25T12:58:50Z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0x0101008F7FA9E4F5BB614D9381C453E88623CD</vt:lpwstr>
  </property>
</Properties>
</file>