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8" r:id="rId7"/>
    <p:sldId id="265" r:id="rId8"/>
    <p:sldId id="259" r:id="rId9"/>
    <p:sldId id="260" r:id="rId10"/>
    <p:sldId id="266" r:id="rId11"/>
    <p:sldId id="267" r:id="rId12"/>
    <p:sldId id="261" r:id="rId13"/>
    <p:sldId id="264" r:id="rId14"/>
    <p:sldId id="262" r:id="rId15"/>
    <p:sldId id="263" r:id="rId16"/>
  </p:sldIdLst>
  <p:sldSz cx="18288000" cy="10287000"/>
  <p:notesSz cx="6858000" cy="9144000"/>
  <p:embeddedFontLst>
    <p:embeddedFont>
      <p:font typeface="Arial Nova Cond Light" panose="020B0306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ecalotype Bold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D8BAC-6B5D-4685-98C6-D6A68C6C9A00}" v="3" dt="2023-09-26T13:04:51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Jaroslav" userId="d6e77707-ec10-4c1a-9f36-9c1fa3b4c12e" providerId="ADAL" clId="{C01D8BAC-6B5D-4685-98C6-D6A68C6C9A00}"/>
    <pc:docChg chg="modSld">
      <pc:chgData name="Petr Jaroslav" userId="d6e77707-ec10-4c1a-9f36-9c1fa3b4c12e" providerId="ADAL" clId="{C01D8BAC-6B5D-4685-98C6-D6A68C6C9A00}" dt="2023-09-26T13:04:19.631" v="6" actId="1038"/>
      <pc:docMkLst>
        <pc:docMk/>
      </pc:docMkLst>
      <pc:sldChg chg="modSp mod">
        <pc:chgData name="Petr Jaroslav" userId="d6e77707-ec10-4c1a-9f36-9c1fa3b4c12e" providerId="ADAL" clId="{C01D8BAC-6B5D-4685-98C6-D6A68C6C9A00}" dt="2023-09-26T13:04:19.631" v="6" actId="1038"/>
        <pc:sldMkLst>
          <pc:docMk/>
          <pc:sldMk cId="0" sldId="259"/>
        </pc:sldMkLst>
        <pc:picChg chg="mod">
          <ac:chgData name="Petr Jaroslav" userId="d6e77707-ec10-4c1a-9f36-9c1fa3b4c12e" providerId="ADAL" clId="{C01D8BAC-6B5D-4685-98C6-D6A68C6C9A00}" dt="2023-09-26T13:04:19.631" v="6" actId="1038"/>
          <ac:picMkLst>
            <pc:docMk/>
            <pc:sldMk cId="0" sldId="259"/>
            <ac:picMk id="5" creationId="{A45634DB-EC33-894C-E6E1-276DA0F3D303}"/>
          </ac:picMkLst>
        </pc:picChg>
      </pc:sldChg>
      <pc:sldChg chg="modSp mod">
        <pc:chgData name="Petr Jaroslav" userId="d6e77707-ec10-4c1a-9f36-9c1fa3b4c12e" providerId="ADAL" clId="{C01D8BAC-6B5D-4685-98C6-D6A68C6C9A00}" dt="2023-09-26T13:03:48.081" v="3"/>
        <pc:sldMkLst>
          <pc:docMk/>
          <pc:sldMk cId="2768266605" sldId="268"/>
        </pc:sldMkLst>
        <pc:picChg chg="mod">
          <ac:chgData name="Petr Jaroslav" userId="d6e77707-ec10-4c1a-9f36-9c1fa3b4c12e" providerId="ADAL" clId="{C01D8BAC-6B5D-4685-98C6-D6A68C6C9A00}" dt="2023-09-26T13:03:48.081" v="3"/>
          <ac:picMkLst>
            <pc:docMk/>
            <pc:sldMk cId="2768266605" sldId="268"/>
            <ac:picMk id="3" creationId="{67FFE878-C5EC-3B45-CB8F-D81414DA23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492414">
            <a:off x="6171645" y="-235892"/>
            <a:ext cx="15444668" cy="13210026"/>
            <a:chOff x="0" y="0"/>
            <a:chExt cx="4067731" cy="34791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7732" cy="3479184"/>
            </a:xfrm>
            <a:custGeom>
              <a:avLst/>
              <a:gdLst/>
              <a:ahLst/>
              <a:cxnLst/>
              <a:rect l="l" t="t" r="r" b="b"/>
              <a:pathLst>
                <a:path w="4067732" h="3479184">
                  <a:moveTo>
                    <a:pt x="0" y="0"/>
                  </a:moveTo>
                  <a:lnTo>
                    <a:pt x="4067732" y="0"/>
                  </a:lnTo>
                  <a:lnTo>
                    <a:pt x="4067732" y="3479184"/>
                  </a:lnTo>
                  <a:lnTo>
                    <a:pt x="0" y="3479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665855">
            <a:off x="-6435944" y="884359"/>
            <a:ext cx="13912087" cy="12173076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4658">
            <a:off x="-2935471" y="-1697419"/>
            <a:ext cx="7710926" cy="6747061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EA4B3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41174" y="3723117"/>
            <a:ext cx="9972085" cy="4536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200"/>
              </a:lnSpc>
            </a:pPr>
            <a:r>
              <a:rPr lang="cs-CZ" sz="9600" u="none" dirty="0">
                <a:solidFill>
                  <a:srgbClr val="000000"/>
                </a:solidFill>
                <a:latin typeface="Decalotype Bold"/>
              </a:rPr>
              <a:t>Něco jsme ztratili, něco získali a stále se máme rádi…</a:t>
            </a:r>
            <a:endParaRPr lang="en-US" sz="9600" u="none" dirty="0">
              <a:solidFill>
                <a:srgbClr val="000000"/>
              </a:solidFill>
              <a:latin typeface="Decalotype Bold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2E88B0-CFC1-25DD-7196-69C56D3E7570}"/>
              </a:ext>
            </a:extLst>
          </p:cNvPr>
          <p:cNvSpPr txBox="1"/>
          <p:nvPr/>
        </p:nvSpPr>
        <p:spPr>
          <a:xfrm>
            <a:off x="8846521" y="862678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Decalotype Bold" panose="020B0604020202020204" charset="-18"/>
              </a:rPr>
              <a:t>Česká delegace na Slovensku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56A0C49-713B-FFE0-CF26-C860402D8D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976" y="648615"/>
            <a:ext cx="9313386" cy="204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190500"/>
            <a:ext cx="7620000" cy="10210800"/>
            <a:chOff x="0" y="0"/>
            <a:chExt cx="4933578" cy="993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578" cy="993327"/>
            </a:xfrm>
            <a:custGeom>
              <a:avLst/>
              <a:gdLst/>
              <a:ahLst/>
              <a:cxnLst/>
              <a:rect l="l" t="t" r="r" b="b"/>
              <a:pathLst>
                <a:path w="4933578" h="993327">
                  <a:moveTo>
                    <a:pt x="0" y="0"/>
                  </a:moveTo>
                  <a:lnTo>
                    <a:pt x="4933578" y="0"/>
                  </a:lnTo>
                  <a:lnTo>
                    <a:pt x="4933578" y="993327"/>
                  </a:lnTo>
                  <a:lnTo>
                    <a:pt x="0" y="993327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6E11EC2-C61C-661F-8B27-DC95130E09FB}"/>
              </a:ext>
            </a:extLst>
          </p:cNvPr>
          <p:cNvSpPr txBox="1"/>
          <p:nvPr/>
        </p:nvSpPr>
        <p:spPr>
          <a:xfrm>
            <a:off x="381000" y="652996"/>
            <a:ext cx="69342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dirty="0">
                <a:solidFill>
                  <a:schemeClr val="bg1"/>
                </a:solidFill>
                <a:latin typeface="Decalotype Bold" panose="020B0604020202020204" charset="-18"/>
              </a:rPr>
              <a:t>Banská Bystrica</a:t>
            </a:r>
          </a:p>
          <a:p>
            <a:r>
              <a:rPr lang="cs-CZ" sz="6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Provedli jsme 3. část terénního výzkumu v regionu a seznámili se se společnou historií boje proti fašismu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BF780B-980F-389F-13B0-4680E47BDA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4381500"/>
            <a:ext cx="8615020" cy="54317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7A6448-881C-83AA-A296-D0EB742B82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454" y="339938"/>
            <a:ext cx="11896846" cy="261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2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089" y="-148059"/>
            <a:ext cx="18732177" cy="3771539"/>
            <a:chOff x="0" y="0"/>
            <a:chExt cx="4933578" cy="993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578" cy="993327"/>
            </a:xfrm>
            <a:custGeom>
              <a:avLst/>
              <a:gdLst/>
              <a:ahLst/>
              <a:cxnLst/>
              <a:rect l="l" t="t" r="r" b="b"/>
              <a:pathLst>
                <a:path w="4933578" h="993327">
                  <a:moveTo>
                    <a:pt x="0" y="0"/>
                  </a:moveTo>
                  <a:lnTo>
                    <a:pt x="4933578" y="0"/>
                  </a:lnTo>
                  <a:lnTo>
                    <a:pt x="4933578" y="993327"/>
                  </a:lnTo>
                  <a:lnTo>
                    <a:pt x="0" y="993327"/>
                  </a:lnTo>
                  <a:close/>
                </a:path>
              </a:pathLst>
            </a:custGeom>
            <a:solidFill>
              <a:srgbClr val="EA4B3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3399" y="352715"/>
            <a:ext cx="1736598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cs-CZ" sz="9000" dirty="0">
                <a:solidFill>
                  <a:srgbClr val="FFFFFF"/>
                </a:solidFill>
                <a:latin typeface="Decalotype Bold"/>
              </a:rPr>
              <a:t>závěrečné loučení a ukončení návštěvy v Sučanech</a:t>
            </a:r>
            <a:endParaRPr lang="en-US" sz="9000" u="none" dirty="0">
              <a:solidFill>
                <a:srgbClr val="FFFFFF"/>
              </a:solidFill>
              <a:latin typeface="Decalotype Bold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0434386-A0E6-B83B-FB55-1534FF708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201" y="3839374"/>
            <a:ext cx="4488180" cy="598424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36EA14A-05B2-C33A-1B59-761C9E641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959843"/>
            <a:ext cx="4876800" cy="59744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C2E0EBE-B4AB-4B04-0208-FF0F763960CA}"/>
              </a:ext>
            </a:extLst>
          </p:cNvPr>
          <p:cNvSpPr txBox="1"/>
          <p:nvPr/>
        </p:nvSpPr>
        <p:spPr>
          <a:xfrm>
            <a:off x="5638800" y="4991100"/>
            <a:ext cx="7086600" cy="4354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Něco jsme ztratili, něco získali a stále se máme rádi…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gained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love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185678">
            <a:off x="5993587" y="-1636836"/>
            <a:ext cx="5189738" cy="13948303"/>
            <a:chOff x="0" y="0"/>
            <a:chExt cx="1366845" cy="3673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6845" cy="3673627"/>
            </a:xfrm>
            <a:custGeom>
              <a:avLst/>
              <a:gdLst/>
              <a:ahLst/>
              <a:cxnLst/>
              <a:rect l="l" t="t" r="r" b="b"/>
              <a:pathLst>
                <a:path w="1366845" h="3673627">
                  <a:moveTo>
                    <a:pt x="0" y="0"/>
                  </a:moveTo>
                  <a:lnTo>
                    <a:pt x="1366845" y="0"/>
                  </a:lnTo>
                  <a:lnTo>
                    <a:pt x="1366845" y="3673627"/>
                  </a:lnTo>
                  <a:lnTo>
                    <a:pt x="0" y="3673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185678">
            <a:off x="14017389" y="-4127922"/>
            <a:ext cx="5189738" cy="13948303"/>
            <a:chOff x="0" y="0"/>
            <a:chExt cx="1366845" cy="3673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845" cy="3673627"/>
            </a:xfrm>
            <a:custGeom>
              <a:avLst/>
              <a:gdLst/>
              <a:ahLst/>
              <a:cxnLst/>
              <a:rect l="l" t="t" r="r" b="b"/>
              <a:pathLst>
                <a:path w="1366845" h="3673627">
                  <a:moveTo>
                    <a:pt x="0" y="0"/>
                  </a:moveTo>
                  <a:lnTo>
                    <a:pt x="1366845" y="0"/>
                  </a:lnTo>
                  <a:lnTo>
                    <a:pt x="1366845" y="3673627"/>
                  </a:lnTo>
                  <a:lnTo>
                    <a:pt x="0" y="3673627"/>
                  </a:lnTo>
                  <a:close/>
                </a:path>
              </a:pathLst>
            </a:custGeom>
            <a:solidFill>
              <a:srgbClr val="EA4B3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576902">
            <a:off x="9243362" y="5500451"/>
            <a:ext cx="10482632" cy="9172303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93901" y="4290702"/>
            <a:ext cx="996375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319"/>
              </a:lnSpc>
              <a:spcBef>
                <a:spcPct val="0"/>
              </a:spcBef>
            </a:pPr>
            <a:r>
              <a:rPr lang="en-US" sz="16000" u="none" dirty="0">
                <a:solidFill>
                  <a:srgbClr val="000000"/>
                </a:solidFill>
                <a:latin typeface="Decalotype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858000" y="4000500"/>
            <a:ext cx="10047605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0800"/>
              </a:lnSpc>
              <a:spcBef>
                <a:spcPct val="0"/>
              </a:spcBef>
            </a:pPr>
            <a:r>
              <a:rPr lang="cs-CZ" sz="7200" u="none" dirty="0" err="1">
                <a:solidFill>
                  <a:srgbClr val="000000"/>
                </a:solidFill>
                <a:latin typeface="Decalotype Bold"/>
              </a:rPr>
              <a:t>Bilingválne</a:t>
            </a:r>
            <a:r>
              <a:rPr lang="cs-CZ" sz="7200" u="none" dirty="0">
                <a:solidFill>
                  <a:srgbClr val="000000"/>
                </a:solidFill>
                <a:latin typeface="Decalotype Bold"/>
              </a:rPr>
              <a:t> gymnázium Milana Hodžu</a:t>
            </a:r>
          </a:p>
          <a:p>
            <a:pPr marL="0" lvl="0" indent="0" algn="r">
              <a:spcBef>
                <a:spcPct val="0"/>
              </a:spcBef>
            </a:pPr>
            <a:r>
              <a:rPr lang="cs-CZ" sz="4400" dirty="0">
                <a:solidFill>
                  <a:srgbClr val="000000"/>
                </a:solidFill>
                <a:latin typeface="Arial Nova Cond Light" panose="020B0306020202020204" pitchFamily="34" charset="0"/>
              </a:rPr>
              <a:t>Znovu jsme se potkali s našimi </a:t>
            </a:r>
            <a:r>
              <a:rPr lang="cs-CZ" sz="4400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kamarátmi</a:t>
            </a:r>
            <a:r>
              <a:rPr lang="cs-CZ" sz="4400" dirty="0">
                <a:solidFill>
                  <a:srgbClr val="000000"/>
                </a:solidFill>
                <a:latin typeface="Arial Nova Cond Light" panose="020B0306020202020204" pitchFamily="34" charset="0"/>
              </a:rPr>
              <a:t> a vyzkoušeli jsme si vyučování na jejich škole  </a:t>
            </a:r>
            <a:endParaRPr lang="en-US" sz="4400" u="none" dirty="0">
              <a:solidFill>
                <a:srgbClr val="00000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868E479-2AC3-A286-7101-6D338EFF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6"/>
          <a:stretch/>
        </p:blipFill>
        <p:spPr>
          <a:xfrm>
            <a:off x="726384" y="629563"/>
            <a:ext cx="6741216" cy="91105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3C3349-B5F8-57BB-4740-56F30C969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532" y="743862"/>
            <a:ext cx="9962990" cy="218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069CD4D-4352-877F-8D8B-96C255E0E4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371" y="342900"/>
            <a:ext cx="3349326" cy="4465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7FFE878-C5EC-3B45-CB8F-D81414DA2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753526"/>
            <a:ext cx="11239500" cy="71143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120182-11BE-6309-10BF-17DAD817C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19100"/>
            <a:ext cx="9313386" cy="20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26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A533C-2E12-5183-5B7F-76A6986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0" y="4205586"/>
            <a:ext cx="5524500" cy="5245621"/>
          </a:xfrm>
        </p:spPr>
        <p:txBody>
          <a:bodyPr>
            <a:normAutofit/>
          </a:bodyPr>
          <a:lstStyle/>
          <a:p>
            <a:r>
              <a:rPr lang="cs-CZ" sz="7800" dirty="0"/>
              <a:t>PRACUJEME SPOLEČNĚ NA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EFFCC7-2511-ECCD-E131-35B05574B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7353"/>
            <a:ext cx="11506200" cy="69438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8F67BE-5078-4023-148A-2659EC8C2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30149"/>
            <a:ext cx="9313386" cy="20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33129" cy="10287000"/>
            <a:chOff x="0" y="0"/>
            <a:chExt cx="20103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0371" cy="2709333"/>
            </a:xfrm>
            <a:custGeom>
              <a:avLst/>
              <a:gdLst/>
              <a:ahLst/>
              <a:cxnLst/>
              <a:rect l="l" t="t" r="r" b="b"/>
              <a:pathLst>
                <a:path w="2010371" h="2709333">
                  <a:moveTo>
                    <a:pt x="0" y="0"/>
                  </a:moveTo>
                  <a:lnTo>
                    <a:pt x="2010371" y="0"/>
                  </a:lnTo>
                  <a:lnTo>
                    <a:pt x="20103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15400" y="3062300"/>
            <a:ext cx="8014124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/>
            <a:r>
              <a:rPr lang="cs-CZ" sz="7200" dirty="0">
                <a:solidFill>
                  <a:srgbClr val="000000"/>
                </a:solidFill>
                <a:latin typeface="Decalotype Bold"/>
              </a:rPr>
              <a:t>Prohlídka města Martin</a:t>
            </a:r>
          </a:p>
          <a:p>
            <a:pPr marL="0" lvl="0" indent="0" algn="r"/>
            <a:r>
              <a:rPr lang="cs-CZ" sz="6000" u="none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Navš</a:t>
            </a:r>
            <a:r>
              <a:rPr lang="cs-CZ" sz="6000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tivili</a:t>
            </a:r>
            <a:r>
              <a:rPr lang="cs-CZ" sz="6000" dirty="0">
                <a:solidFill>
                  <a:srgbClr val="000000"/>
                </a:solidFill>
                <a:latin typeface="Arial Nova Cond Light" panose="020B0306020202020204" pitchFamily="34" charset="0"/>
              </a:rPr>
              <a:t> jsme </a:t>
            </a:r>
            <a:r>
              <a:rPr lang="cs-CZ" sz="6000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Maticu</a:t>
            </a:r>
            <a:r>
              <a:rPr lang="cs-CZ" sz="6000" dirty="0">
                <a:solidFill>
                  <a:srgbClr val="000000"/>
                </a:solidFill>
                <a:latin typeface="Arial Nova Cond Light" panose="020B0306020202020204" pitchFamily="34" charset="0"/>
              </a:rPr>
              <a:t> Slovenskou, archiv a poslechli jsme si zajímavou přednášku doc. </a:t>
            </a:r>
            <a:r>
              <a:rPr lang="cs-CZ" sz="6000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Páreničky</a:t>
            </a:r>
            <a:r>
              <a:rPr lang="cs-CZ" sz="6000" dirty="0">
                <a:solidFill>
                  <a:srgbClr val="000000"/>
                </a:solidFill>
                <a:latin typeface="Arial Nova Cond Light" panose="020B0306020202020204" pitchFamily="34" charset="0"/>
              </a:rPr>
              <a:t>, provedli jsme terénní výzkum</a:t>
            </a:r>
            <a:endParaRPr lang="en-US" sz="6000" u="none" dirty="0">
              <a:solidFill>
                <a:srgbClr val="00000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005CE73-3556-5FC2-9A3A-4B85F1EE7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99" y="4849760"/>
            <a:ext cx="6553200" cy="50451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C667712-D511-3A35-BCC9-5ECFF127B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99" y="419100"/>
            <a:ext cx="6553200" cy="4038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730" y="204528"/>
            <a:ext cx="10336670" cy="227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04145" y="1608950"/>
            <a:ext cx="151825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cs-CZ" sz="9000" dirty="0">
                <a:solidFill>
                  <a:srgbClr val="000000"/>
                </a:solidFill>
                <a:latin typeface="Decalotype Bold"/>
              </a:rPr>
              <a:t>Bratislava</a:t>
            </a:r>
          </a:p>
          <a:p>
            <a:pPr marL="0" lvl="0" indent="0">
              <a:spcBef>
                <a:spcPct val="0"/>
              </a:spcBef>
            </a:pPr>
            <a:r>
              <a:rPr lang="cs-CZ" sz="6000" u="none" dirty="0">
                <a:solidFill>
                  <a:srgbClr val="000000"/>
                </a:solidFill>
                <a:latin typeface="Arial Nova Cond Light" panose="020B0306020202020204" pitchFamily="34" charset="0"/>
              </a:rPr>
              <a:t>Navštívili jsme </a:t>
            </a:r>
            <a:r>
              <a:rPr lang="cs-CZ" sz="6000" u="none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Slovenskú</a:t>
            </a:r>
            <a:r>
              <a:rPr lang="cs-CZ" sz="6000" u="none" dirty="0">
                <a:solidFill>
                  <a:srgbClr val="000000"/>
                </a:solidFill>
                <a:latin typeface="Arial Nova Cond Light" panose="020B0306020202020204" pitchFamily="34" charset="0"/>
              </a:rPr>
              <a:t> </a:t>
            </a:r>
            <a:r>
              <a:rPr lang="cs-CZ" sz="6000" u="none" dirty="0" err="1">
                <a:solidFill>
                  <a:srgbClr val="000000"/>
                </a:solidFill>
                <a:latin typeface="Arial Nova Cond Light" panose="020B0306020202020204" pitchFamily="34" charset="0"/>
              </a:rPr>
              <a:t>Národnú</a:t>
            </a:r>
            <a:r>
              <a:rPr lang="cs-CZ" sz="6000" u="none" dirty="0">
                <a:solidFill>
                  <a:srgbClr val="000000"/>
                </a:solidFill>
                <a:latin typeface="Arial Nova Cond Light" panose="020B0306020202020204" pitchFamily="34" charset="0"/>
              </a:rPr>
              <a:t> radu a dokonce jsme viděli i její standardní jednání  a provedli terénní výzkum</a:t>
            </a:r>
            <a:endParaRPr lang="en-US" sz="6000" u="none" dirty="0">
              <a:solidFill>
                <a:srgbClr val="00000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695BBC-561F-931E-09FC-0DFD1A980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45" y="4821554"/>
            <a:ext cx="4664550" cy="50243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415E90-6CCE-D473-DF01-7B7833AB5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252" y="4821554"/>
            <a:ext cx="7026380" cy="49596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9F66E7E-C8D7-D747-D3E1-135F0E30D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8021" y="4821554"/>
            <a:ext cx="4162425" cy="495960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404F6B1-61AC-E54F-03DC-E242B4D6C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42759"/>
            <a:ext cx="11896846" cy="261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AA3E22-3FC9-0D78-6ED8-D90FD46F57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19100"/>
            <a:ext cx="9313386" cy="204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C58D77-F4ED-0A99-A379-44C8508BA9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219200" y="2781300"/>
            <a:ext cx="15406066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5836BA-7040-8450-0FBE-212BCB3852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05528"/>
            <a:ext cx="14935200" cy="67344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339BDE8-84B5-A701-4643-8CE16E80B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42759"/>
            <a:ext cx="11896846" cy="261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2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0500"/>
            <a:ext cx="18732177" cy="3771539"/>
            <a:chOff x="0" y="0"/>
            <a:chExt cx="4933578" cy="993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3578" cy="993327"/>
            </a:xfrm>
            <a:custGeom>
              <a:avLst/>
              <a:gdLst/>
              <a:ahLst/>
              <a:cxnLst/>
              <a:rect l="l" t="t" r="r" b="b"/>
              <a:pathLst>
                <a:path w="4933578" h="993327">
                  <a:moveTo>
                    <a:pt x="0" y="0"/>
                  </a:moveTo>
                  <a:lnTo>
                    <a:pt x="4933578" y="0"/>
                  </a:lnTo>
                  <a:lnTo>
                    <a:pt x="4933578" y="993327"/>
                  </a:lnTo>
                  <a:lnTo>
                    <a:pt x="0" y="993327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6E11EC2-C61C-661F-8B27-DC95130E09FB}"/>
              </a:ext>
            </a:extLst>
          </p:cNvPr>
          <p:cNvSpPr txBox="1"/>
          <p:nvPr/>
        </p:nvSpPr>
        <p:spPr>
          <a:xfrm>
            <a:off x="381000" y="652996"/>
            <a:ext cx="17907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dirty="0">
                <a:solidFill>
                  <a:schemeClr val="bg1"/>
                </a:solidFill>
                <a:latin typeface="Decalotype Bold" panose="020B0604020202020204" charset="-18"/>
              </a:rPr>
              <a:t>Banská Bystrica</a:t>
            </a:r>
          </a:p>
          <a:p>
            <a:r>
              <a:rPr lang="cs-CZ" sz="6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Navštívili jsme </a:t>
            </a:r>
            <a:r>
              <a:rPr lang="cs-CZ" sz="6600" b="0" i="0" dirty="0">
                <a:solidFill>
                  <a:schemeClr val="bg1"/>
                </a:solidFill>
                <a:effectLst/>
                <a:latin typeface="Arial Nova Cond Light" panose="020B0306020202020204" pitchFamily="34" charset="0"/>
              </a:rPr>
              <a:t>Muzeum Slovenského národního povstání</a:t>
            </a:r>
            <a:endParaRPr lang="cs-CZ" sz="6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8835F03-396A-97BC-A6A8-475ACB6CB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3975497"/>
            <a:ext cx="4314825" cy="57531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4169A20-6E80-1E65-A6B0-8A3273735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6830377" y="4019620"/>
            <a:ext cx="4619625" cy="61595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D8E51CA-FBD2-219C-0E09-2B67AF8AFA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455" y="4019620"/>
            <a:ext cx="4314825" cy="5753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FA9E4F5BB614D9381C453E88623CD" ma:contentTypeVersion="21" ma:contentTypeDescription="Create a new document." ma:contentTypeScope="" ma:versionID="203214f28a5b7b7cb18630b2268cb4b9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5aa6ebab3a7c7008a6d87c31bb118e49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57d73c8-430a-4e96-a74a-91b08dae2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bcf51d-f142-4338-b251-0bee65be5a88}" ma:internalName="TaxCatchAll" ma:showField="CatchAllData" ma:web="ab862b7a-510a-4133-b950-4de35cc19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862b7a-510a-4133-b950-4de35cc1940f" xsi:nil="true"/>
    <lcf76f155ced4ddcb4097134ff3c332f xmlns="1eac2207-6d11-46d4-bd3f-0fec646c401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37C21-9DA2-4B93-9258-BAC70E286A16}"/>
</file>

<file path=customXml/itemProps2.xml><?xml version="1.0" encoding="utf-8"?>
<ds:datastoreItem xmlns:ds="http://schemas.openxmlformats.org/officeDocument/2006/customXml" ds:itemID="{42FEB44A-57A0-4F42-9AE2-3A1ADDF153F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b862b7a-510a-4133-b950-4de35cc1940f"/>
    <ds:schemaRef ds:uri="http://purl.org/dc/elements/1.1/"/>
    <ds:schemaRef ds:uri="http://schemas.microsoft.com/office/infopath/2007/PartnerControls"/>
    <ds:schemaRef ds:uri="1eac2207-6d11-46d4-bd3f-0fec646c401e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275EB8-749C-4945-8C05-4EB635575E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145</Words>
  <Application>Microsoft Office PowerPoint</Application>
  <PresentationFormat>Vlastní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Nova Cond Light</vt:lpstr>
      <vt:lpstr>Decalotype Bold</vt:lpstr>
      <vt:lpstr>Office Theme</vt:lpstr>
      <vt:lpstr>Prezentace aplikace PowerPoint</vt:lpstr>
      <vt:lpstr>Prezentace aplikace PowerPoint</vt:lpstr>
      <vt:lpstr>Prezentace aplikace PowerPoint</vt:lpstr>
      <vt:lpstr>PRACUJEME SPOLEČNĚ NA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Viktorie</dc:creator>
  <cp:lastModifiedBy>Petr Jaroslav</cp:lastModifiedBy>
  <cp:revision>6</cp:revision>
  <dcterms:created xsi:type="dcterms:W3CDTF">2006-08-16T00:00:00Z</dcterms:created>
  <dcterms:modified xsi:type="dcterms:W3CDTF">2023-09-26T13:04:57Z</dcterms:modified>
  <dc:identifier>DAFc_TzfU_Y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  <property fmtid="{D5CDD505-2E9C-101B-9397-08002B2CF9AE}" pid="3" name="MediaServiceImageTags">
    <vt:lpwstr/>
  </property>
</Properties>
</file>